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81" r:id="rId2"/>
    <p:sldId id="261" r:id="rId3"/>
    <p:sldId id="271" r:id="rId4"/>
    <p:sldId id="265" r:id="rId5"/>
    <p:sldId id="280" r:id="rId6"/>
    <p:sldId id="266" r:id="rId7"/>
    <p:sldId id="268" r:id="rId8"/>
    <p:sldId id="269" r:id="rId9"/>
    <p:sldId id="270" r:id="rId10"/>
    <p:sldId id="282" r:id="rId11"/>
    <p:sldId id="264" r:id="rId12"/>
    <p:sldId id="256" r:id="rId13"/>
    <p:sldId id="257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78BB"/>
    <a:srgbClr val="D0575D"/>
    <a:srgbClr val="CF595E"/>
    <a:srgbClr val="A832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12"/>
    <p:restoredTop sz="94689"/>
  </p:normalViewPr>
  <p:slideViewPr>
    <p:cSldViewPr snapToGrid="0" snapToObjects="1">
      <p:cViewPr>
        <p:scale>
          <a:sx n="100" d="100"/>
          <a:sy n="100" d="100"/>
        </p:scale>
        <p:origin x="-178" y="-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B3D7-2F01-634D-AA9D-2B2A92F8AAC7}" type="datetimeFigureOut">
              <a:rPr lang="fr-FR" smtClean="0"/>
              <a:t>13/01/2020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EFDD7-3312-B943-9357-90524A6FDC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145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67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72C989CE-1809-F741-BE7F-374D16EAED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977" y="0"/>
            <a:ext cx="12197954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446320C8-4BED-47BA-A128-F0547331F9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4" y="0"/>
            <a:ext cx="12190211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97" y="3765855"/>
            <a:ext cx="4999264" cy="428574"/>
          </a:xfrm>
          <a:prstGeom prst="rect">
            <a:avLst/>
          </a:prstGeom>
        </p:spPr>
      </p:pic>
      <p:sp>
        <p:nvSpPr>
          <p:cNvPr id="6" name="ZoneTexte 5"/>
          <p:cNvSpPr txBox="1"/>
          <p:nvPr userDrawn="1"/>
        </p:nvSpPr>
        <p:spPr>
          <a:xfrm>
            <a:off x="6063874" y="3701119"/>
            <a:ext cx="529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spc="300" dirty="0" smtClean="0">
                <a:solidFill>
                  <a:schemeClr val="bg1"/>
                </a:solidFill>
              </a:rPr>
              <a:t>17 - 18 -</a:t>
            </a:r>
            <a:r>
              <a:rPr lang="fr-FR" sz="2400" b="1" spc="300" baseline="0" dirty="0" smtClean="0">
                <a:solidFill>
                  <a:schemeClr val="bg1"/>
                </a:solidFill>
              </a:rPr>
              <a:t> </a:t>
            </a:r>
            <a:r>
              <a:rPr lang="fr-FR" sz="2400" b="1" spc="300" dirty="0" smtClean="0">
                <a:solidFill>
                  <a:schemeClr val="bg1"/>
                </a:solidFill>
              </a:rPr>
              <a:t>19 MARCH 2020 </a:t>
            </a:r>
            <a:endParaRPr lang="fr-FR" sz="24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894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D21114BD-0F0B-0E43-85B9-30C17D0F5C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DD10E3FE-595B-43DA-A72E-15332B0E41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4" y="0"/>
            <a:ext cx="12190211" cy="6858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97" y="3765855"/>
            <a:ext cx="4999264" cy="428574"/>
          </a:xfrm>
          <a:prstGeom prst="rect">
            <a:avLst/>
          </a:prstGeom>
        </p:spPr>
      </p:pic>
      <p:sp>
        <p:nvSpPr>
          <p:cNvPr id="8" name="ZoneTexte 7"/>
          <p:cNvSpPr txBox="1"/>
          <p:nvPr userDrawn="1"/>
        </p:nvSpPr>
        <p:spPr>
          <a:xfrm>
            <a:off x="6063874" y="3701119"/>
            <a:ext cx="529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spc="300" dirty="0" smtClean="0">
                <a:solidFill>
                  <a:schemeClr val="bg1"/>
                </a:solidFill>
              </a:rPr>
              <a:t>17 - 18 -</a:t>
            </a:r>
            <a:r>
              <a:rPr lang="fr-FR" sz="2400" b="1" spc="300" baseline="0" dirty="0" smtClean="0">
                <a:solidFill>
                  <a:schemeClr val="bg1"/>
                </a:solidFill>
              </a:rPr>
              <a:t> </a:t>
            </a:r>
            <a:r>
              <a:rPr lang="fr-FR" sz="2400" b="1" spc="300" dirty="0" smtClean="0">
                <a:solidFill>
                  <a:schemeClr val="bg1"/>
                </a:solidFill>
              </a:rPr>
              <a:t>19 MARCH 2020 </a:t>
            </a:r>
            <a:endParaRPr lang="fr-FR" sz="24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719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="" xmlns:a16="http://schemas.microsoft.com/office/drawing/2014/main" id="{3A6996FE-BBE9-C449-9920-805417AE9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2ABE5A63-E02E-C34E-ADB5-12832596B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22E72736-C082-C34C-BA7A-4CAC39DB6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AF855-D95F-7049-B6A9-4E3ABC312252}" type="datetimeFigureOut">
              <a:rPr lang="fr-FR" smtClean="0"/>
              <a:t>13/01/2020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52EDDC27-48C6-6345-A459-F752B85B3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9FCFB943-7F89-A144-80EF-3CD3BD95E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EF824-D8EB-DA40-A3AA-451CFC3F19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6343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3.png"/><Relationship Id="rId18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12" Type="http://schemas.openxmlformats.org/officeDocument/2006/relationships/image" Target="../media/image16.png"/><Relationship Id="rId17" Type="http://schemas.openxmlformats.org/officeDocument/2006/relationships/image" Target="../media/image5.png"/><Relationship Id="rId2" Type="http://schemas.openxmlformats.org/officeDocument/2006/relationships/image" Target="../media/image20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2.png"/><Relationship Id="rId5" Type="http://schemas.openxmlformats.org/officeDocument/2006/relationships/image" Target="../media/image22.png"/><Relationship Id="rId15" Type="http://schemas.openxmlformats.org/officeDocument/2006/relationships/image" Target="../media/image26.png"/><Relationship Id="rId10" Type="http://schemas.openxmlformats.org/officeDocument/2006/relationships/image" Target="../media/image15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36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232C0D74-0B2D-6443-9F03-5A870402256F}"/>
              </a:ext>
            </a:extLst>
          </p:cNvPr>
          <p:cNvSpPr txBox="1"/>
          <p:nvPr/>
        </p:nvSpPr>
        <p:spPr>
          <a:xfrm>
            <a:off x="976895" y="6120243"/>
            <a:ext cx="1540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#1to1Monaco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5CC2BBC5-F532-B540-B1AE-EB45DB08FA03}"/>
              </a:ext>
            </a:extLst>
          </p:cNvPr>
          <p:cNvSpPr txBox="1"/>
          <p:nvPr/>
        </p:nvSpPr>
        <p:spPr>
          <a:xfrm>
            <a:off x="3252041" y="6108493"/>
            <a:ext cx="2576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one-to-one-</a:t>
            </a:r>
            <a:r>
              <a:rPr lang="fr-FR" sz="1600" b="1" dirty="0" err="1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monaco.com</a:t>
            </a:r>
            <a:endParaRPr lang="fr-FR" sz="16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2F6EF9E8-768F-0443-AD25-77918C676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25" y="6107899"/>
            <a:ext cx="363242" cy="36324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B51AE9C2-CF50-0344-B362-89C66A7E9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642" y="6097212"/>
            <a:ext cx="361116" cy="36111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3B7D1F82-BD03-4B5E-B14E-82E8FB5CD969}"/>
              </a:ext>
            </a:extLst>
          </p:cNvPr>
          <p:cNvSpPr txBox="1"/>
          <p:nvPr/>
        </p:nvSpPr>
        <p:spPr>
          <a:xfrm>
            <a:off x="6926859" y="1281555"/>
            <a:ext cx="36649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>
                <a:solidFill>
                  <a:schemeClr val="bg1"/>
                </a:solidFill>
              </a:rPr>
              <a:t>EXAMPLE OF</a:t>
            </a:r>
            <a:endParaRPr lang="fr-FR" sz="3600" b="1" dirty="0">
              <a:solidFill>
                <a:schemeClr val="bg1"/>
              </a:solidFill>
            </a:endParaRPr>
          </a:p>
          <a:p>
            <a:pPr algn="ctr"/>
            <a:r>
              <a:rPr lang="fr-FR" sz="3600" b="1" dirty="0" smtClean="0">
                <a:solidFill>
                  <a:schemeClr val="bg1"/>
                </a:solidFill>
              </a:rPr>
              <a:t>TITLE PRESENTATION</a:t>
            </a:r>
            <a:endParaRPr lang="fr-F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04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="" xmlns:a16="http://schemas.microsoft.com/office/drawing/2014/main" id="{CE5B9486-0951-4EBF-8FA0-74F51F5F0D23}"/>
              </a:ext>
            </a:extLst>
          </p:cNvPr>
          <p:cNvGrpSpPr/>
          <p:nvPr/>
        </p:nvGrpSpPr>
        <p:grpSpPr>
          <a:xfrm>
            <a:off x="6233520" y="6126323"/>
            <a:ext cx="4897720" cy="373929"/>
            <a:chOff x="6848306" y="6123916"/>
            <a:chExt cx="4897719" cy="373929"/>
          </a:xfrm>
        </p:grpSpPr>
        <p:sp>
          <p:nvSpPr>
            <p:cNvPr id="15" name="ZoneTexte 14">
              <a:extLst>
                <a:ext uri="{FF2B5EF4-FFF2-40B4-BE49-F238E27FC236}">
                  <a16:creationId xmlns="" xmlns:a16="http://schemas.microsoft.com/office/drawing/2014/main" id="{8193F8C8-C3B4-4761-B52A-891F29C03CAC}"/>
                </a:ext>
              </a:extLst>
            </p:cNvPr>
            <p:cNvSpPr txBox="1"/>
            <p:nvPr/>
          </p:nvSpPr>
          <p:spPr>
            <a:xfrm>
              <a:off x="7008723" y="6146947"/>
              <a:ext cx="15401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600" b="1" dirty="0">
                  <a:solidFill>
                    <a:schemeClr val="bg1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#1to1Monaco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="" xmlns:a16="http://schemas.microsoft.com/office/drawing/2014/main" id="{66792A62-52CC-4FDB-98CD-D01054A30461}"/>
                </a:ext>
              </a:extLst>
            </p:cNvPr>
            <p:cNvSpPr txBox="1"/>
            <p:nvPr/>
          </p:nvSpPr>
          <p:spPr>
            <a:xfrm>
              <a:off x="9169569" y="6135197"/>
              <a:ext cx="2576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600" b="1" dirty="0">
                  <a:solidFill>
                    <a:schemeClr val="bg1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one-to-one-</a:t>
              </a:r>
              <a:r>
                <a:rPr lang="fr-FR" sz="1600" b="1" dirty="0" err="1">
                  <a:solidFill>
                    <a:schemeClr val="bg1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monaco.com</a:t>
              </a:r>
              <a:endParaRPr lang="fr-FR" sz="16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17" name="Image 16">
              <a:extLst>
                <a:ext uri="{FF2B5EF4-FFF2-40B4-BE49-F238E27FC236}">
                  <a16:creationId xmlns="" xmlns:a16="http://schemas.microsoft.com/office/drawing/2014/main" id="{DAE99BCA-3C35-4E0E-9B27-57F7D35DF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8306" y="6134603"/>
              <a:ext cx="363242" cy="363242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="" xmlns:a16="http://schemas.microsoft.com/office/drawing/2014/main" id="{3740F99F-8E4D-4BB0-8BC1-26EE2B29D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2050" y="6123916"/>
              <a:ext cx="361116" cy="361116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0C79AD0A-A808-47FD-A5CB-18A39580739E}"/>
              </a:ext>
            </a:extLst>
          </p:cNvPr>
          <p:cNvSpPr/>
          <p:nvPr/>
        </p:nvSpPr>
        <p:spPr>
          <a:xfrm>
            <a:off x="3415464" y="498465"/>
            <a:ext cx="78808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4000" b="1" dirty="0" smtClean="0">
                <a:solidFill>
                  <a:schemeClr val="bg1"/>
                </a:solidFill>
              </a:rPr>
              <a:t>THANKS FOR YOUR ATTENTION </a:t>
            </a:r>
            <a:r>
              <a:rPr lang="fr-FR" sz="4000" b="1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6595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="" xmlns:a16="http://schemas.microsoft.com/office/drawing/2014/main" id="{FF890C44-BCF5-164A-9AB5-F51BD2295955}"/>
              </a:ext>
            </a:extLst>
          </p:cNvPr>
          <p:cNvSpPr txBox="1">
            <a:spLocks/>
          </p:cNvSpPr>
          <p:nvPr/>
        </p:nvSpPr>
        <p:spPr>
          <a:xfrm>
            <a:off x="537373" y="462822"/>
            <a:ext cx="9144000" cy="5364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 smtClean="0"/>
              <a:t>Pictogrammes</a:t>
            </a:r>
            <a:r>
              <a:rPr lang="fr-FR" sz="3600" b="1" dirty="0" smtClean="0"/>
              <a:t>:</a:t>
            </a:r>
            <a:endParaRPr lang="fr-FR" sz="3600" b="1" dirty="0"/>
          </a:p>
        </p:txBody>
      </p:sp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FD66697C-6BDC-4D4C-B78E-FFC262C0F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537" y="4023982"/>
            <a:ext cx="793032" cy="79303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7C7AEE15-FF63-2943-89DA-104BC8A6E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669" y="5320836"/>
            <a:ext cx="844662" cy="8446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3C29D57F-82CD-C549-84A7-5421CAA9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970" y="5335789"/>
            <a:ext cx="844662" cy="84466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67233794-6706-F949-BD1A-B9AE14FD4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560" y="1421890"/>
            <a:ext cx="793032" cy="79303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="" xmlns:a16="http://schemas.microsoft.com/office/drawing/2014/main" id="{88F5A1FA-C138-C643-B484-54DAD40CD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9745" y="2701128"/>
            <a:ext cx="844662" cy="84466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="" xmlns:a16="http://schemas.microsoft.com/office/drawing/2014/main" id="{6B4B5DC4-95C3-B246-AA8D-B2BC55485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799" y="4027952"/>
            <a:ext cx="793032" cy="79303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="" xmlns:a16="http://schemas.microsoft.com/office/drawing/2014/main" id="{14C5A5F5-00FC-E44F-B671-293E984209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799" y="2756663"/>
            <a:ext cx="793032" cy="793032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="" xmlns:a16="http://schemas.microsoft.com/office/drawing/2014/main" id="{D88F2C94-1D1B-5E4C-BA73-5E63235342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0537" y="1421890"/>
            <a:ext cx="793032" cy="793032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="" xmlns:a16="http://schemas.microsoft.com/office/drawing/2014/main" id="{70B4BA0C-4801-C144-8F7F-1A98FE81AB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984" y="5299241"/>
            <a:ext cx="844662" cy="844662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="" xmlns:a16="http://schemas.microsoft.com/office/drawing/2014/main" id="{06A4925C-997E-9745-AA8D-BAF4ACF6E6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4722" y="2701128"/>
            <a:ext cx="844662" cy="844662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="" xmlns:a16="http://schemas.microsoft.com/office/drawing/2014/main" id="{9207787A-1116-6B4D-B912-807ECBFBFF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5560" y="4033428"/>
            <a:ext cx="793032" cy="793032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="" xmlns:a16="http://schemas.microsoft.com/office/drawing/2014/main" id="{BEA31225-C50D-1E47-94BC-A6489574BC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315" y="4023982"/>
            <a:ext cx="793032" cy="793032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="" xmlns:a16="http://schemas.microsoft.com/office/drawing/2014/main" id="{1373080E-BE75-C848-89E7-D77CC43C7C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6352" y="5351265"/>
            <a:ext cx="793032" cy="793032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="" xmlns:a16="http://schemas.microsoft.com/office/drawing/2014/main" id="{C494D650-2D4D-7F4A-9981-0DF1B6A96F7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64915" y="5350871"/>
            <a:ext cx="793032" cy="793032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="" xmlns:a16="http://schemas.microsoft.com/office/drawing/2014/main" id="{70511274-5A8A-5644-B97D-51A446F9D7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64915" y="2752758"/>
            <a:ext cx="793032" cy="793032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="" xmlns:a16="http://schemas.microsoft.com/office/drawing/2014/main" id="{76E30820-66B4-EB4B-84B0-7C633BFB46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64915" y="1421890"/>
            <a:ext cx="793032" cy="793032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="" xmlns:a16="http://schemas.microsoft.com/office/drawing/2014/main" id="{7FC1F0BB-777C-DA4D-A3A8-7EB598C4A66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7663" y="1370260"/>
            <a:ext cx="844662" cy="8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14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70B7365C-E4C5-6241-BDA8-FA5F3FDC7AE1}"/>
              </a:ext>
            </a:extLst>
          </p:cNvPr>
          <p:cNvSpPr/>
          <p:nvPr/>
        </p:nvSpPr>
        <p:spPr>
          <a:xfrm>
            <a:off x="9008266" y="2403716"/>
            <a:ext cx="2646361" cy="14144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0" name="Image 39">
            <a:extLst>
              <a:ext uri="{FF2B5EF4-FFF2-40B4-BE49-F238E27FC236}">
                <a16:creationId xmlns="" xmlns:a16="http://schemas.microsoft.com/office/drawing/2014/main" id="{E843109A-7ADF-814E-9A41-A6DAE10C7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99" y="5870250"/>
            <a:ext cx="543988" cy="54973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0D237E8A-E741-5E41-9238-F48A0AA0A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73" y="1510493"/>
            <a:ext cx="1894061" cy="191406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FDF48B74-5BDD-8043-8B7C-B6A5D6646A15}"/>
              </a:ext>
            </a:extLst>
          </p:cNvPr>
          <p:cNvSpPr/>
          <p:nvPr/>
        </p:nvSpPr>
        <p:spPr>
          <a:xfrm>
            <a:off x="9008266" y="856269"/>
            <a:ext cx="2646361" cy="14144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5" name="Groupe 4">
            <a:extLst>
              <a:ext uri="{FF2B5EF4-FFF2-40B4-BE49-F238E27FC236}">
                <a16:creationId xmlns="" xmlns:a16="http://schemas.microsoft.com/office/drawing/2014/main" id="{85155D8A-373E-824C-A57F-1E574B4B2ABF}"/>
              </a:ext>
            </a:extLst>
          </p:cNvPr>
          <p:cNvGrpSpPr/>
          <p:nvPr/>
        </p:nvGrpSpPr>
        <p:grpSpPr>
          <a:xfrm>
            <a:off x="537373" y="3648212"/>
            <a:ext cx="1894061" cy="1914069"/>
            <a:chOff x="537373" y="3648212"/>
            <a:chExt cx="1894061" cy="1914069"/>
          </a:xfrm>
        </p:grpSpPr>
        <p:pic>
          <p:nvPicPr>
            <p:cNvPr id="39" name="Image 38">
              <a:extLst>
                <a:ext uri="{FF2B5EF4-FFF2-40B4-BE49-F238E27FC236}">
                  <a16:creationId xmlns="" xmlns:a16="http://schemas.microsoft.com/office/drawing/2014/main" id="{0FE0751F-68AE-8C41-BEC8-5EF80367A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373" y="3648212"/>
              <a:ext cx="1894061" cy="1914069"/>
            </a:xfrm>
            <a:prstGeom prst="rect">
              <a:avLst/>
            </a:prstGeom>
          </p:spPr>
        </p:pic>
        <p:sp>
          <p:nvSpPr>
            <p:cNvPr id="28" name="Ellipse 27">
              <a:extLst>
                <a:ext uri="{FF2B5EF4-FFF2-40B4-BE49-F238E27FC236}">
                  <a16:creationId xmlns="" xmlns:a16="http://schemas.microsoft.com/office/drawing/2014/main" id="{A95FAEAF-EF14-D344-BE2F-65470C63CAEB}"/>
                </a:ext>
              </a:extLst>
            </p:cNvPr>
            <p:cNvSpPr/>
            <p:nvPr/>
          </p:nvSpPr>
          <p:spPr>
            <a:xfrm>
              <a:off x="714110" y="3830141"/>
              <a:ext cx="1541330" cy="15413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0" name="Ellipse 29">
            <a:extLst>
              <a:ext uri="{FF2B5EF4-FFF2-40B4-BE49-F238E27FC236}">
                <a16:creationId xmlns="" xmlns:a16="http://schemas.microsoft.com/office/drawing/2014/main" id="{9CC96C67-A18E-B443-93C8-C4DA093B540F}"/>
              </a:ext>
            </a:extLst>
          </p:cNvPr>
          <p:cNvSpPr/>
          <p:nvPr/>
        </p:nvSpPr>
        <p:spPr>
          <a:xfrm>
            <a:off x="6635299" y="1501436"/>
            <a:ext cx="234778" cy="2347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="" xmlns:a16="http://schemas.microsoft.com/office/drawing/2014/main" id="{D94D61FC-6D3D-C945-9418-C76C86A324F0}"/>
              </a:ext>
            </a:extLst>
          </p:cNvPr>
          <p:cNvSpPr/>
          <p:nvPr/>
        </p:nvSpPr>
        <p:spPr>
          <a:xfrm>
            <a:off x="6635299" y="2395936"/>
            <a:ext cx="234778" cy="2347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="" xmlns:a16="http://schemas.microsoft.com/office/drawing/2014/main" id="{0D353EB1-1B3A-2C48-80B6-71255E682D68}"/>
              </a:ext>
            </a:extLst>
          </p:cNvPr>
          <p:cNvGrpSpPr/>
          <p:nvPr/>
        </p:nvGrpSpPr>
        <p:grpSpPr>
          <a:xfrm>
            <a:off x="3299254" y="1512874"/>
            <a:ext cx="2953265" cy="536485"/>
            <a:chOff x="3299254" y="983396"/>
            <a:chExt cx="2953265" cy="536485"/>
          </a:xfrm>
        </p:grpSpPr>
        <p:sp>
          <p:nvSpPr>
            <p:cNvPr id="33" name="Rectangle 32">
              <a:extLst>
                <a:ext uri="{FF2B5EF4-FFF2-40B4-BE49-F238E27FC236}">
                  <a16:creationId xmlns="" xmlns:a16="http://schemas.microsoft.com/office/drawing/2014/main" id="{3C9A3CE9-4426-5242-9CCF-D58F119D1F51}"/>
                </a:ext>
              </a:extLst>
            </p:cNvPr>
            <p:cNvSpPr/>
            <p:nvPr/>
          </p:nvSpPr>
          <p:spPr>
            <a:xfrm>
              <a:off x="3299254" y="983396"/>
              <a:ext cx="2953265" cy="5364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Triangle 34">
              <a:extLst>
                <a:ext uri="{FF2B5EF4-FFF2-40B4-BE49-F238E27FC236}">
                  <a16:creationId xmlns="" xmlns:a16="http://schemas.microsoft.com/office/drawing/2014/main" id="{6D5C47B3-52A2-1C45-AE2F-04A5BC180D80}"/>
                </a:ext>
              </a:extLst>
            </p:cNvPr>
            <p:cNvSpPr/>
            <p:nvPr/>
          </p:nvSpPr>
          <p:spPr>
            <a:xfrm rot="5400000">
              <a:off x="3490768" y="1182262"/>
              <a:ext cx="163212" cy="1407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="" xmlns:a16="http://schemas.microsoft.com/office/drawing/2014/main" id="{974B8E3B-E500-CC45-B335-B72BCD896D1D}"/>
              </a:ext>
            </a:extLst>
          </p:cNvPr>
          <p:cNvGrpSpPr/>
          <p:nvPr/>
        </p:nvGrpSpPr>
        <p:grpSpPr>
          <a:xfrm>
            <a:off x="3299254" y="2402560"/>
            <a:ext cx="2953265" cy="536485"/>
            <a:chOff x="3299254" y="1873082"/>
            <a:chExt cx="2953265" cy="536485"/>
          </a:xfrm>
        </p:grpSpPr>
        <p:sp>
          <p:nvSpPr>
            <p:cNvPr id="34" name="Rectangle 33">
              <a:extLst>
                <a:ext uri="{FF2B5EF4-FFF2-40B4-BE49-F238E27FC236}">
                  <a16:creationId xmlns="" xmlns:a16="http://schemas.microsoft.com/office/drawing/2014/main" id="{6664373F-D609-574E-AC69-67E4F9C4B4E8}"/>
                </a:ext>
              </a:extLst>
            </p:cNvPr>
            <p:cNvSpPr/>
            <p:nvPr/>
          </p:nvSpPr>
          <p:spPr>
            <a:xfrm>
              <a:off x="3299254" y="1873082"/>
              <a:ext cx="2953265" cy="53648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6" name="Triangle 35">
              <a:extLst>
                <a:ext uri="{FF2B5EF4-FFF2-40B4-BE49-F238E27FC236}">
                  <a16:creationId xmlns="" xmlns:a16="http://schemas.microsoft.com/office/drawing/2014/main" id="{6AC2C0D5-1AF0-FD4E-8A3E-A61325388DA2}"/>
                </a:ext>
              </a:extLst>
            </p:cNvPr>
            <p:cNvSpPr/>
            <p:nvPr/>
          </p:nvSpPr>
          <p:spPr>
            <a:xfrm rot="5400000">
              <a:off x="3491459" y="2070974"/>
              <a:ext cx="163212" cy="1407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AB81D3C0-1A41-EB42-AFB8-A288A38ADE70}"/>
              </a:ext>
            </a:extLst>
          </p:cNvPr>
          <p:cNvSpPr/>
          <p:nvPr/>
        </p:nvSpPr>
        <p:spPr>
          <a:xfrm>
            <a:off x="7627166" y="942730"/>
            <a:ext cx="647700" cy="64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52BE4235-D6EB-CE4D-B567-62274DA65A5F}"/>
              </a:ext>
            </a:extLst>
          </p:cNvPr>
          <p:cNvSpPr/>
          <p:nvPr/>
        </p:nvSpPr>
        <p:spPr>
          <a:xfrm>
            <a:off x="7627166" y="1908448"/>
            <a:ext cx="6477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2861E677-4D09-D045-B871-B05C0F7A72D3}"/>
              </a:ext>
            </a:extLst>
          </p:cNvPr>
          <p:cNvSpPr/>
          <p:nvPr/>
        </p:nvSpPr>
        <p:spPr>
          <a:xfrm>
            <a:off x="7627166" y="2874166"/>
            <a:ext cx="647700" cy="64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AD28D99F-6FA3-C54C-A109-0355F701DA66}"/>
              </a:ext>
            </a:extLst>
          </p:cNvPr>
          <p:cNvSpPr/>
          <p:nvPr/>
        </p:nvSpPr>
        <p:spPr>
          <a:xfrm>
            <a:off x="7627166" y="3839884"/>
            <a:ext cx="647700" cy="647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760B242C-8000-114A-9BE0-FC8EED98DF7E}"/>
              </a:ext>
            </a:extLst>
          </p:cNvPr>
          <p:cNvSpPr/>
          <p:nvPr/>
        </p:nvSpPr>
        <p:spPr>
          <a:xfrm>
            <a:off x="7627166" y="4805602"/>
            <a:ext cx="647700" cy="64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F02111C5-B586-5343-94BC-30487FD6E261}"/>
              </a:ext>
            </a:extLst>
          </p:cNvPr>
          <p:cNvSpPr/>
          <p:nvPr/>
        </p:nvSpPr>
        <p:spPr>
          <a:xfrm>
            <a:off x="7627166" y="5771320"/>
            <a:ext cx="647700" cy="647700"/>
          </a:xfrm>
          <a:prstGeom prst="rect">
            <a:avLst/>
          </a:prstGeom>
          <a:solidFill>
            <a:schemeClr val="accent6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Titre 1">
            <a:extLst>
              <a:ext uri="{FF2B5EF4-FFF2-40B4-BE49-F238E27FC236}">
                <a16:creationId xmlns="" xmlns:a16="http://schemas.microsoft.com/office/drawing/2014/main" id="{55591485-E545-F547-8C7A-AF3D817792A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37373" y="462822"/>
            <a:ext cx="4027462" cy="536485"/>
          </a:xfrm>
        </p:spPr>
        <p:txBody>
          <a:bodyPr>
            <a:normAutofit fontScale="90000"/>
          </a:bodyPr>
          <a:lstStyle/>
          <a:p>
            <a:pPr algn="l"/>
            <a:r>
              <a:rPr lang="fr-FR" sz="3600" b="1" dirty="0" err="1" smtClean="0"/>
              <a:t>Graphic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Elements</a:t>
            </a:r>
            <a:r>
              <a:rPr lang="fr-FR" sz="3600" b="1" dirty="0" smtClean="0"/>
              <a:t>:</a:t>
            </a:r>
            <a:endParaRPr lang="fr-FR" sz="3600" b="1" dirty="0"/>
          </a:p>
        </p:txBody>
      </p:sp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99967BEA-8341-A44E-8CB0-D523FAFAF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135" y="999307"/>
            <a:ext cx="2512171" cy="11056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ED7D654C-AEA4-454B-89E8-15BE93F20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463" y="3965955"/>
            <a:ext cx="2512171" cy="11056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AC461482-632E-4345-904B-AB8BB092F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135" y="2544983"/>
            <a:ext cx="2492423" cy="109700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E3E16EFA-0E56-CD45-97B0-F7A1BD7F1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1134" y="5339935"/>
            <a:ext cx="2502499" cy="110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69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="" xmlns:a16="http://schemas.microsoft.com/office/drawing/2014/main" id="{CF603AFA-36A1-4245-9C69-23F057DCFB7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37373" y="462822"/>
            <a:ext cx="9144000" cy="536485"/>
          </a:xfrm>
        </p:spPr>
        <p:txBody>
          <a:bodyPr>
            <a:normAutofit fontScale="90000"/>
          </a:bodyPr>
          <a:lstStyle/>
          <a:p>
            <a:pPr algn="l"/>
            <a:r>
              <a:rPr lang="fr-FR" sz="3600" b="1" dirty="0"/>
              <a:t>Photos </a:t>
            </a:r>
            <a:r>
              <a:rPr lang="fr-FR" sz="3600" b="1" dirty="0" smtClean="0"/>
              <a:t>:</a:t>
            </a:r>
            <a:endParaRPr lang="fr-FR" sz="3600" b="1" dirty="0"/>
          </a:p>
        </p:txBody>
      </p:sp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124B7335-338A-334C-B00D-9EF0272ED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73" y="1321580"/>
            <a:ext cx="3164218" cy="210741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BE5F7B00-6902-A64E-ADFA-FA8729EF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701" y="3996870"/>
            <a:ext cx="3164218" cy="210741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6A00BCDD-7510-3546-BD50-2D14501E7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037" y="3997518"/>
            <a:ext cx="3164218" cy="210741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DD317672-D449-7344-A83B-79F8BFCB4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8701" y="1321580"/>
            <a:ext cx="3164218" cy="210741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EFD5F9AA-CEE5-B64B-AC9C-180DC5F54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3037" y="1321580"/>
            <a:ext cx="3164218" cy="210741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="" xmlns:a16="http://schemas.microsoft.com/office/drawing/2014/main" id="{4006CCE6-C5A5-7341-8247-BAAF5EFAC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73" y="3996870"/>
            <a:ext cx="3164218" cy="210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58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48033F77-D8DC-4B4B-B8CB-06A7E6321D82}"/>
              </a:ext>
            </a:extLst>
          </p:cNvPr>
          <p:cNvSpPr txBox="1"/>
          <p:nvPr/>
        </p:nvSpPr>
        <p:spPr>
          <a:xfrm>
            <a:off x="481799" y="949440"/>
            <a:ext cx="5790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TITLE </a:t>
            </a:r>
            <a:r>
              <a:rPr lang="fr-FR" sz="4000" b="1" dirty="0" smtClean="0">
                <a:ea typeface="Lato" panose="020F0502020204030203" pitchFamily="34" charset="0"/>
                <a:cs typeface="Lato" panose="020F0502020204030203" pitchFamily="34" charset="0"/>
              </a:rPr>
              <a:t>EXAMPLE</a:t>
            </a:r>
            <a:endParaRPr lang="fr-FR" sz="4000" b="1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082AD904-4656-F144-BEFE-D0C10307B2AD}"/>
              </a:ext>
            </a:extLst>
          </p:cNvPr>
          <p:cNvSpPr txBox="1"/>
          <p:nvPr/>
        </p:nvSpPr>
        <p:spPr>
          <a:xfrm>
            <a:off x="504103" y="1681837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Subtitle</a:t>
            </a:r>
            <a:r>
              <a:rPr lang="fr-FR" sz="1600" dirty="0" smtClean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 smtClean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example</a:t>
            </a:r>
            <a:endParaRPr lang="fr-FR" sz="1600" dirty="0"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CA0F9D2-0BA0-0244-86BB-C32BA5A34434}"/>
              </a:ext>
            </a:extLst>
          </p:cNvPr>
          <p:cNvSpPr/>
          <p:nvPr/>
        </p:nvSpPr>
        <p:spPr>
          <a:xfrm>
            <a:off x="594075" y="5747576"/>
            <a:ext cx="2377725" cy="53648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riangle 13">
            <a:extLst>
              <a:ext uri="{FF2B5EF4-FFF2-40B4-BE49-F238E27FC236}">
                <a16:creationId xmlns="" xmlns:a16="http://schemas.microsoft.com/office/drawing/2014/main" id="{A7FFFF13-03E6-7A42-9322-FE568D22536C}"/>
              </a:ext>
            </a:extLst>
          </p:cNvPr>
          <p:cNvSpPr/>
          <p:nvPr/>
        </p:nvSpPr>
        <p:spPr>
          <a:xfrm rot="5400000">
            <a:off x="786280" y="5945468"/>
            <a:ext cx="163212" cy="1407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224C7E57-54D9-1943-A4C9-F33A0E214789}"/>
              </a:ext>
            </a:extLst>
          </p:cNvPr>
          <p:cNvSpPr txBox="1"/>
          <p:nvPr/>
        </p:nvSpPr>
        <p:spPr>
          <a:xfrm>
            <a:off x="1028611" y="5806798"/>
            <a:ext cx="1813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schemeClr val="accent6"/>
                </a:solidFill>
                <a:ea typeface="Lato" panose="020F0502020204030203" pitchFamily="34" charset="0"/>
                <a:cs typeface="Lato" panose="020F0502020204030203" pitchFamily="34" charset="0"/>
              </a:rPr>
              <a:t>Learn</a:t>
            </a:r>
            <a:r>
              <a:rPr lang="fr-FR" sz="2000" b="1" dirty="0" smtClean="0">
                <a:solidFill>
                  <a:schemeClr val="accent6"/>
                </a:solidFill>
                <a:ea typeface="Lato" panose="020F0502020204030203" pitchFamily="34" charset="0"/>
                <a:cs typeface="Lato" panose="020F0502020204030203" pitchFamily="34" charset="0"/>
              </a:rPr>
              <a:t> more</a:t>
            </a:r>
            <a:endParaRPr lang="fr-FR" sz="2000" b="1" dirty="0">
              <a:solidFill>
                <a:schemeClr val="accent6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="" xmlns:a16="http://schemas.microsoft.com/office/drawing/2014/main" id="{9C256383-86A7-F94F-939D-7D750837B6CE}"/>
              </a:ext>
            </a:extLst>
          </p:cNvPr>
          <p:cNvSpPr txBox="1"/>
          <p:nvPr/>
        </p:nvSpPr>
        <p:spPr>
          <a:xfrm>
            <a:off x="481799" y="2823261"/>
            <a:ext cx="5980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palatium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ut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poposcerat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intromissa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insidias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ei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latenter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obtendi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prodiderat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militibus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obscurissimis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="" xmlns:a16="http://schemas.microsoft.com/office/drawing/2014/main" id="{575EF532-CE9A-314D-B38D-39E0C22835FA}"/>
              </a:ext>
            </a:extLst>
          </p:cNvPr>
          <p:cNvSpPr/>
          <p:nvPr/>
        </p:nvSpPr>
        <p:spPr>
          <a:xfrm>
            <a:off x="594075" y="645418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B9D353CF-DD56-0540-8BAB-763BEADE6D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8" r="31505" b="3529"/>
          <a:stretch/>
        </p:blipFill>
        <p:spPr>
          <a:xfrm>
            <a:off x="7403142" y="242047"/>
            <a:ext cx="4307059" cy="66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99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48033F77-D8DC-4B4B-B8CB-06A7E6321D82}"/>
              </a:ext>
            </a:extLst>
          </p:cNvPr>
          <p:cNvSpPr txBox="1"/>
          <p:nvPr/>
        </p:nvSpPr>
        <p:spPr>
          <a:xfrm>
            <a:off x="5567488" y="949440"/>
            <a:ext cx="5790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TITLE </a:t>
            </a:r>
            <a:r>
              <a:rPr lang="fr-FR" sz="4000" b="1" dirty="0" smtClean="0">
                <a:ea typeface="Lato" panose="020F0502020204030203" pitchFamily="34" charset="0"/>
                <a:cs typeface="Lato" panose="020F0502020204030203" pitchFamily="34" charset="0"/>
              </a:rPr>
              <a:t>EXAMPLE</a:t>
            </a:r>
            <a:endParaRPr lang="fr-FR" sz="4000" b="1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082AD904-4656-F144-BEFE-D0C10307B2AD}"/>
              </a:ext>
            </a:extLst>
          </p:cNvPr>
          <p:cNvSpPr txBox="1"/>
          <p:nvPr/>
        </p:nvSpPr>
        <p:spPr>
          <a:xfrm>
            <a:off x="7645023" y="1681837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err="1" smtClean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Subtitle</a:t>
            </a:r>
            <a:r>
              <a:rPr lang="fr-FR" sz="1600" dirty="0" smtClean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 smtClean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example</a:t>
            </a:r>
            <a:endParaRPr lang="fr-FR" sz="1600" dirty="0"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CA0F9D2-0BA0-0244-86BB-C32BA5A34434}"/>
              </a:ext>
            </a:extLst>
          </p:cNvPr>
          <p:cNvSpPr/>
          <p:nvPr/>
        </p:nvSpPr>
        <p:spPr>
          <a:xfrm>
            <a:off x="8923697" y="5747576"/>
            <a:ext cx="2377725" cy="53648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riangle 13">
            <a:extLst>
              <a:ext uri="{FF2B5EF4-FFF2-40B4-BE49-F238E27FC236}">
                <a16:creationId xmlns="" xmlns:a16="http://schemas.microsoft.com/office/drawing/2014/main" id="{A7FFFF13-03E6-7A42-9322-FE568D22536C}"/>
              </a:ext>
            </a:extLst>
          </p:cNvPr>
          <p:cNvSpPr/>
          <p:nvPr/>
        </p:nvSpPr>
        <p:spPr>
          <a:xfrm rot="5400000">
            <a:off x="9115902" y="5945468"/>
            <a:ext cx="163212" cy="1407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224C7E57-54D9-1943-A4C9-F33A0E214789}"/>
              </a:ext>
            </a:extLst>
          </p:cNvPr>
          <p:cNvSpPr txBox="1"/>
          <p:nvPr/>
        </p:nvSpPr>
        <p:spPr>
          <a:xfrm>
            <a:off x="9358233" y="5806798"/>
            <a:ext cx="1813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schemeClr val="accent6"/>
                </a:solidFill>
                <a:ea typeface="Lato" panose="020F0502020204030203" pitchFamily="34" charset="0"/>
                <a:cs typeface="Lato" panose="020F0502020204030203" pitchFamily="34" charset="0"/>
              </a:rPr>
              <a:t>Learn</a:t>
            </a:r>
            <a:r>
              <a:rPr lang="fr-FR" sz="2000" b="1" dirty="0" smtClean="0">
                <a:solidFill>
                  <a:schemeClr val="accent6"/>
                </a:solidFill>
                <a:ea typeface="Lato" panose="020F0502020204030203" pitchFamily="34" charset="0"/>
                <a:cs typeface="Lato" panose="020F0502020204030203" pitchFamily="34" charset="0"/>
              </a:rPr>
              <a:t> more</a:t>
            </a:r>
            <a:endParaRPr lang="fr-FR" sz="2000" b="1" dirty="0">
              <a:solidFill>
                <a:schemeClr val="accent6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="" xmlns:a16="http://schemas.microsoft.com/office/drawing/2014/main" id="{9C256383-86A7-F94F-939D-7D750837B6CE}"/>
              </a:ext>
            </a:extLst>
          </p:cNvPr>
          <p:cNvSpPr txBox="1"/>
          <p:nvPr/>
        </p:nvSpPr>
        <p:spPr>
          <a:xfrm>
            <a:off x="5376528" y="2823261"/>
            <a:ext cx="5980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palatium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ut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poposcerat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intromissa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insidias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ei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latenter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obtendi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prodiderat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militibus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obscurissimis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="" xmlns:a16="http://schemas.microsoft.com/office/drawing/2014/main" id="{575EF532-CE9A-314D-B38D-39E0C22835FA}"/>
              </a:ext>
            </a:extLst>
          </p:cNvPr>
          <p:cNvSpPr/>
          <p:nvPr/>
        </p:nvSpPr>
        <p:spPr>
          <a:xfrm>
            <a:off x="11117182" y="645418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9E24C8EE-6ECB-AD45-BDC0-70527BA1B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5" r="41916"/>
          <a:stretch/>
        </p:blipFill>
        <p:spPr>
          <a:xfrm>
            <a:off x="391932" y="1097280"/>
            <a:ext cx="3209794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65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e 37">
            <a:extLst>
              <a:ext uri="{FF2B5EF4-FFF2-40B4-BE49-F238E27FC236}">
                <a16:creationId xmlns="" xmlns:a16="http://schemas.microsoft.com/office/drawing/2014/main" id="{6DD131D7-A84E-C148-98C9-8B0C1B92E31C}"/>
              </a:ext>
            </a:extLst>
          </p:cNvPr>
          <p:cNvGrpSpPr/>
          <p:nvPr/>
        </p:nvGrpSpPr>
        <p:grpSpPr>
          <a:xfrm>
            <a:off x="552365" y="2719108"/>
            <a:ext cx="1894061" cy="1914069"/>
            <a:chOff x="537373" y="3648212"/>
            <a:chExt cx="1894061" cy="1914069"/>
          </a:xfrm>
        </p:grpSpPr>
        <p:pic>
          <p:nvPicPr>
            <p:cNvPr id="40" name="Image 39">
              <a:extLst>
                <a:ext uri="{FF2B5EF4-FFF2-40B4-BE49-F238E27FC236}">
                  <a16:creationId xmlns="" xmlns:a16="http://schemas.microsoft.com/office/drawing/2014/main" id="{C250EC2B-E7E4-D148-96DD-96BB4DE1F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373" y="3648212"/>
              <a:ext cx="1894061" cy="1914069"/>
            </a:xfrm>
            <a:prstGeom prst="rect">
              <a:avLst/>
            </a:prstGeom>
          </p:spPr>
        </p:pic>
        <p:sp>
          <p:nvSpPr>
            <p:cNvPr id="41" name="Ellipse 40">
              <a:extLst>
                <a:ext uri="{FF2B5EF4-FFF2-40B4-BE49-F238E27FC236}">
                  <a16:creationId xmlns="" xmlns:a16="http://schemas.microsoft.com/office/drawing/2014/main" id="{B23EF067-6160-1A40-9217-94CDEBA60006}"/>
                </a:ext>
              </a:extLst>
            </p:cNvPr>
            <p:cNvSpPr/>
            <p:nvPr/>
          </p:nvSpPr>
          <p:spPr>
            <a:xfrm>
              <a:off x="714110" y="3830141"/>
              <a:ext cx="1541330" cy="15413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</a:endParaRPr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="" xmlns:a16="http://schemas.microsoft.com/office/drawing/2014/main" id="{7865C514-9C85-A641-AA3D-2E053524057A}"/>
              </a:ext>
            </a:extLst>
          </p:cNvPr>
          <p:cNvGrpSpPr/>
          <p:nvPr/>
        </p:nvGrpSpPr>
        <p:grpSpPr>
          <a:xfrm>
            <a:off x="3576918" y="2719108"/>
            <a:ext cx="1894061" cy="1914069"/>
            <a:chOff x="537373" y="3648212"/>
            <a:chExt cx="1894061" cy="1914069"/>
          </a:xfrm>
        </p:grpSpPr>
        <p:pic>
          <p:nvPicPr>
            <p:cNvPr id="43" name="Image 42">
              <a:extLst>
                <a:ext uri="{FF2B5EF4-FFF2-40B4-BE49-F238E27FC236}">
                  <a16:creationId xmlns="" xmlns:a16="http://schemas.microsoft.com/office/drawing/2014/main" id="{5CDF6468-8FD2-4745-8A61-CBDDEA2E7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373" y="3648212"/>
              <a:ext cx="1894061" cy="1914069"/>
            </a:xfrm>
            <a:prstGeom prst="rect">
              <a:avLst/>
            </a:prstGeom>
          </p:spPr>
        </p:pic>
        <p:sp>
          <p:nvSpPr>
            <p:cNvPr id="44" name="Ellipse 43">
              <a:extLst>
                <a:ext uri="{FF2B5EF4-FFF2-40B4-BE49-F238E27FC236}">
                  <a16:creationId xmlns="" xmlns:a16="http://schemas.microsoft.com/office/drawing/2014/main" id="{73CF8B1C-0394-9749-9915-4626AFA8007A}"/>
                </a:ext>
              </a:extLst>
            </p:cNvPr>
            <p:cNvSpPr/>
            <p:nvPr/>
          </p:nvSpPr>
          <p:spPr>
            <a:xfrm>
              <a:off x="714110" y="3830141"/>
              <a:ext cx="1541330" cy="15413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</a:endParaRP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="" xmlns:a16="http://schemas.microsoft.com/office/drawing/2014/main" id="{F704DBD4-0064-F649-85F5-93CA1C48456C}"/>
              </a:ext>
            </a:extLst>
          </p:cNvPr>
          <p:cNvGrpSpPr/>
          <p:nvPr/>
        </p:nvGrpSpPr>
        <p:grpSpPr>
          <a:xfrm>
            <a:off x="6566303" y="2719108"/>
            <a:ext cx="1894061" cy="1914069"/>
            <a:chOff x="537373" y="3648212"/>
            <a:chExt cx="1894061" cy="1914069"/>
          </a:xfrm>
        </p:grpSpPr>
        <p:pic>
          <p:nvPicPr>
            <p:cNvPr id="46" name="Image 45">
              <a:extLst>
                <a:ext uri="{FF2B5EF4-FFF2-40B4-BE49-F238E27FC236}">
                  <a16:creationId xmlns="" xmlns:a16="http://schemas.microsoft.com/office/drawing/2014/main" id="{54206CC1-0B30-1142-9686-2B14D6C72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373" y="3648212"/>
              <a:ext cx="1894061" cy="1914069"/>
            </a:xfrm>
            <a:prstGeom prst="rect">
              <a:avLst/>
            </a:prstGeom>
          </p:spPr>
        </p:pic>
        <p:sp>
          <p:nvSpPr>
            <p:cNvPr id="47" name="Ellipse 46">
              <a:extLst>
                <a:ext uri="{FF2B5EF4-FFF2-40B4-BE49-F238E27FC236}">
                  <a16:creationId xmlns="" xmlns:a16="http://schemas.microsoft.com/office/drawing/2014/main" id="{D788D65D-614F-0A47-A27B-F1187A2BF5C2}"/>
                </a:ext>
              </a:extLst>
            </p:cNvPr>
            <p:cNvSpPr/>
            <p:nvPr/>
          </p:nvSpPr>
          <p:spPr>
            <a:xfrm>
              <a:off x="714110" y="3830141"/>
              <a:ext cx="1541330" cy="15413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</a:endParaRPr>
            </a:p>
          </p:txBody>
        </p:sp>
      </p:grpSp>
      <p:grpSp>
        <p:nvGrpSpPr>
          <p:cNvPr id="48" name="Groupe 47">
            <a:extLst>
              <a:ext uri="{FF2B5EF4-FFF2-40B4-BE49-F238E27FC236}">
                <a16:creationId xmlns="" xmlns:a16="http://schemas.microsoft.com/office/drawing/2014/main" id="{57B92373-EE96-144E-907C-EB3A09E85C2C}"/>
              </a:ext>
            </a:extLst>
          </p:cNvPr>
          <p:cNvGrpSpPr/>
          <p:nvPr/>
        </p:nvGrpSpPr>
        <p:grpSpPr>
          <a:xfrm>
            <a:off x="9573272" y="2719108"/>
            <a:ext cx="1894061" cy="1914069"/>
            <a:chOff x="537373" y="3648212"/>
            <a:chExt cx="1894061" cy="1914069"/>
          </a:xfrm>
        </p:grpSpPr>
        <p:pic>
          <p:nvPicPr>
            <p:cNvPr id="49" name="Image 48">
              <a:extLst>
                <a:ext uri="{FF2B5EF4-FFF2-40B4-BE49-F238E27FC236}">
                  <a16:creationId xmlns="" xmlns:a16="http://schemas.microsoft.com/office/drawing/2014/main" id="{2EEE48E0-9EC4-8F4E-ACF6-03748E033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373" y="3648212"/>
              <a:ext cx="1894061" cy="1914069"/>
            </a:xfrm>
            <a:prstGeom prst="rect">
              <a:avLst/>
            </a:prstGeom>
          </p:spPr>
        </p:pic>
        <p:sp>
          <p:nvSpPr>
            <p:cNvPr id="50" name="Ellipse 49">
              <a:extLst>
                <a:ext uri="{FF2B5EF4-FFF2-40B4-BE49-F238E27FC236}">
                  <a16:creationId xmlns="" xmlns:a16="http://schemas.microsoft.com/office/drawing/2014/main" id="{1EEAD495-BB66-B44C-8B13-BBE8C138AC6A}"/>
                </a:ext>
              </a:extLst>
            </p:cNvPr>
            <p:cNvSpPr/>
            <p:nvPr/>
          </p:nvSpPr>
          <p:spPr>
            <a:xfrm>
              <a:off x="714110" y="3830141"/>
              <a:ext cx="1541330" cy="15413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</a:endParaRP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48033F77-D8DC-4B4B-B8CB-06A7E6321D82}"/>
              </a:ext>
            </a:extLst>
          </p:cNvPr>
          <p:cNvSpPr txBox="1"/>
          <p:nvPr/>
        </p:nvSpPr>
        <p:spPr>
          <a:xfrm>
            <a:off x="481799" y="949440"/>
            <a:ext cx="8902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ea typeface="Lato" panose="020F0502020204030203" pitchFamily="34" charset="0"/>
                <a:cs typeface="Lato" panose="020F0502020204030203" pitchFamily="34" charset="0"/>
              </a:rPr>
              <a:t>SLIDE EXAMPLE «</a:t>
            </a:r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 STEPS »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082AD904-4656-F144-BEFE-D0C10307B2AD}"/>
              </a:ext>
            </a:extLst>
          </p:cNvPr>
          <p:cNvSpPr txBox="1"/>
          <p:nvPr/>
        </p:nvSpPr>
        <p:spPr>
          <a:xfrm>
            <a:off x="504103" y="1697725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Subtitle</a:t>
            </a:r>
            <a:r>
              <a:rPr lang="fr-FR" sz="1600" dirty="0" smtClean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 smtClean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example</a:t>
            </a:r>
            <a:endParaRPr lang="fr-FR" sz="1600" dirty="0"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="" xmlns:a16="http://schemas.microsoft.com/office/drawing/2014/main" id="{DD8EB24A-B649-354C-A812-3BFF0065CA1B}"/>
              </a:ext>
            </a:extLst>
          </p:cNvPr>
          <p:cNvSpPr/>
          <p:nvPr/>
        </p:nvSpPr>
        <p:spPr>
          <a:xfrm rot="5400000">
            <a:off x="2847844" y="3540212"/>
            <a:ext cx="322282" cy="27783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28" name="Triangle 27">
            <a:extLst>
              <a:ext uri="{FF2B5EF4-FFF2-40B4-BE49-F238E27FC236}">
                <a16:creationId xmlns="" xmlns:a16="http://schemas.microsoft.com/office/drawing/2014/main" id="{1030C0F5-E27D-594F-B00A-3AF3E22B0272}"/>
              </a:ext>
            </a:extLst>
          </p:cNvPr>
          <p:cNvSpPr/>
          <p:nvPr/>
        </p:nvSpPr>
        <p:spPr>
          <a:xfrm rot="5400000">
            <a:off x="5851457" y="3540212"/>
            <a:ext cx="322282" cy="27783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29" name="Triangle 28">
            <a:extLst>
              <a:ext uri="{FF2B5EF4-FFF2-40B4-BE49-F238E27FC236}">
                <a16:creationId xmlns="" xmlns:a16="http://schemas.microsoft.com/office/drawing/2014/main" id="{0E1606FC-FA2B-A84C-94BF-70757C102D72}"/>
              </a:ext>
            </a:extLst>
          </p:cNvPr>
          <p:cNvSpPr/>
          <p:nvPr/>
        </p:nvSpPr>
        <p:spPr>
          <a:xfrm rot="5400000">
            <a:off x="8855066" y="3540212"/>
            <a:ext cx="322282" cy="27783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="" xmlns:a16="http://schemas.microsoft.com/office/drawing/2014/main" id="{290C8FCA-8D8D-5946-87C2-AFDD61314FB3}"/>
              </a:ext>
            </a:extLst>
          </p:cNvPr>
          <p:cNvSpPr txBox="1"/>
          <p:nvPr/>
        </p:nvSpPr>
        <p:spPr>
          <a:xfrm>
            <a:off x="474736" y="4998245"/>
            <a:ext cx="206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="" xmlns:a16="http://schemas.microsoft.com/office/drawing/2014/main" id="{92E120A0-D562-194F-A132-889F2D303C91}"/>
              </a:ext>
            </a:extLst>
          </p:cNvPr>
          <p:cNvSpPr txBox="1"/>
          <p:nvPr/>
        </p:nvSpPr>
        <p:spPr>
          <a:xfrm>
            <a:off x="3478347" y="4998245"/>
            <a:ext cx="206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="" xmlns:a16="http://schemas.microsoft.com/office/drawing/2014/main" id="{087F4365-9AD9-9A48-A4B5-25DE5FF0FE43}"/>
              </a:ext>
            </a:extLst>
          </p:cNvPr>
          <p:cNvSpPr txBox="1"/>
          <p:nvPr/>
        </p:nvSpPr>
        <p:spPr>
          <a:xfrm>
            <a:off x="6481958" y="4998245"/>
            <a:ext cx="206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="" xmlns:a16="http://schemas.microsoft.com/office/drawing/2014/main" id="{4A2D4758-C1D9-5F43-9ABC-291572642066}"/>
              </a:ext>
            </a:extLst>
          </p:cNvPr>
          <p:cNvSpPr txBox="1"/>
          <p:nvPr/>
        </p:nvSpPr>
        <p:spPr>
          <a:xfrm>
            <a:off x="9485568" y="4998245"/>
            <a:ext cx="206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="" xmlns:a16="http://schemas.microsoft.com/office/drawing/2014/main" id="{82CACBBA-1E51-4144-90DD-51012B22080E}"/>
              </a:ext>
            </a:extLst>
          </p:cNvPr>
          <p:cNvSpPr/>
          <p:nvPr/>
        </p:nvSpPr>
        <p:spPr>
          <a:xfrm>
            <a:off x="594075" y="645418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pic>
        <p:nvPicPr>
          <p:cNvPr id="51" name="Image 50">
            <a:extLst>
              <a:ext uri="{FF2B5EF4-FFF2-40B4-BE49-F238E27FC236}">
                <a16:creationId xmlns="" xmlns:a16="http://schemas.microsoft.com/office/drawing/2014/main" id="{5166AD02-4B20-A641-9FE0-CC61B63D0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836" y="3281358"/>
            <a:ext cx="780688" cy="780688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="" xmlns:a16="http://schemas.microsoft.com/office/drawing/2014/main" id="{D39FEAAA-161B-FE43-B157-6E91B9EA0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5681" y="3249371"/>
            <a:ext cx="844662" cy="844662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="" xmlns:a16="http://schemas.microsoft.com/office/drawing/2014/main" id="{D97B47AC-ADA1-994B-98C5-8D08C1B9B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002" y="3249371"/>
            <a:ext cx="844662" cy="844662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="" xmlns:a16="http://schemas.microsoft.com/office/drawing/2014/main" id="{C112771E-B4D9-974F-BF27-6A11AB889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777" y="3282611"/>
            <a:ext cx="793032" cy="79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21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C8AA7A8B-974E-0440-843C-0F65B358D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1" b="77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2A27B70-654B-6F40-973F-0E7ABD917F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349384BA-89F8-F048-B323-8165AD79955A}"/>
              </a:ext>
            </a:extLst>
          </p:cNvPr>
          <p:cNvSpPr txBox="1"/>
          <p:nvPr/>
        </p:nvSpPr>
        <p:spPr>
          <a:xfrm>
            <a:off x="1644977" y="657807"/>
            <a:ext cx="8902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SLIDE </a:t>
            </a:r>
            <a:r>
              <a:rPr lang="fr-FR" sz="4000" b="1" dirty="0" smtClean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EXAMPLE «</a:t>
            </a:r>
            <a:r>
              <a:rPr lang="fr-FR" sz="40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 BACKGROUND PICS »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="" xmlns:a16="http://schemas.microsoft.com/office/drawing/2014/main" id="{E0A0BC59-9B63-6D4B-A0C7-98860C7E361A}"/>
              </a:ext>
            </a:extLst>
          </p:cNvPr>
          <p:cNvSpPr txBox="1"/>
          <p:nvPr/>
        </p:nvSpPr>
        <p:spPr>
          <a:xfrm>
            <a:off x="4252309" y="350832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Subtitle</a:t>
            </a:r>
            <a:r>
              <a:rPr lang="fr-FR" sz="1600" dirty="0" smtClean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 smtClean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example</a:t>
            </a:r>
            <a:endParaRPr lang="fr-FR" sz="16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="" xmlns:a16="http://schemas.microsoft.com/office/drawing/2014/main" id="{92AD3980-3E2F-9844-87A0-8E571840E140}"/>
              </a:ext>
            </a:extLst>
          </p:cNvPr>
          <p:cNvSpPr/>
          <p:nvPr/>
        </p:nvSpPr>
        <p:spPr>
          <a:xfrm>
            <a:off x="1460737" y="947443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="" xmlns:a16="http://schemas.microsoft.com/office/drawing/2014/main" id="{12B008CC-23DA-1B4B-A83F-160CC52FD9E6}"/>
              </a:ext>
            </a:extLst>
          </p:cNvPr>
          <p:cNvSpPr txBox="1"/>
          <p:nvPr/>
        </p:nvSpPr>
        <p:spPr>
          <a:xfrm>
            <a:off x="976895" y="6120243"/>
            <a:ext cx="1540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#1to1Monaco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="" xmlns:a16="http://schemas.microsoft.com/office/drawing/2014/main" id="{A774383D-26D9-2C4F-BA48-BED700D1968B}"/>
              </a:ext>
            </a:extLst>
          </p:cNvPr>
          <p:cNvSpPr txBox="1"/>
          <p:nvPr/>
        </p:nvSpPr>
        <p:spPr>
          <a:xfrm>
            <a:off x="3252041" y="6108493"/>
            <a:ext cx="2576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one-to-one-</a:t>
            </a:r>
            <a:r>
              <a:rPr lang="fr-FR" sz="1600" b="1" dirty="0" err="1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monaco.com</a:t>
            </a:r>
            <a:endParaRPr lang="fr-FR" sz="16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6726CEF8-A41A-8D40-99AA-AA79CF2E7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25" y="6107899"/>
            <a:ext cx="363242" cy="3632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C73EC350-B377-8841-9DD3-5A95C2C1E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642" y="6097212"/>
            <a:ext cx="361116" cy="36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88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48033F77-D8DC-4B4B-B8CB-06A7E6321D82}"/>
              </a:ext>
            </a:extLst>
          </p:cNvPr>
          <p:cNvSpPr txBox="1"/>
          <p:nvPr/>
        </p:nvSpPr>
        <p:spPr>
          <a:xfrm>
            <a:off x="1644977" y="657807"/>
            <a:ext cx="8902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SLIDE </a:t>
            </a:r>
            <a:r>
              <a:rPr lang="fr-FR" sz="4000" b="1" dirty="0" smtClean="0">
                <a:ea typeface="Lato" panose="020F0502020204030203" pitchFamily="34" charset="0"/>
                <a:cs typeface="Lato" panose="020F0502020204030203" pitchFamily="34" charset="0"/>
              </a:rPr>
              <a:t>EXAMPLE «</a:t>
            </a:r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 SKILLS »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082AD904-4656-F144-BEFE-D0C10307B2AD}"/>
              </a:ext>
            </a:extLst>
          </p:cNvPr>
          <p:cNvSpPr txBox="1"/>
          <p:nvPr/>
        </p:nvSpPr>
        <p:spPr>
          <a:xfrm>
            <a:off x="4252309" y="350832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Subtitle</a:t>
            </a:r>
            <a:r>
              <a:rPr lang="fr-FR" sz="1600" dirty="0" smtClean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 smtClean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example</a:t>
            </a:r>
            <a:endParaRPr lang="fr-FR" sz="1600" dirty="0"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="" xmlns:a16="http://schemas.microsoft.com/office/drawing/2014/main" id="{40F84621-8DE5-1647-B413-57D34EBD6E87}"/>
              </a:ext>
            </a:extLst>
          </p:cNvPr>
          <p:cNvSpPr txBox="1"/>
          <p:nvPr/>
        </p:nvSpPr>
        <p:spPr>
          <a:xfrm>
            <a:off x="1577634" y="3275679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="" xmlns:a16="http://schemas.microsoft.com/office/drawing/2014/main" id="{F00186F5-5116-444A-8287-77A32E30AFCC}"/>
              </a:ext>
            </a:extLst>
          </p:cNvPr>
          <p:cNvSpPr txBox="1"/>
          <p:nvPr/>
        </p:nvSpPr>
        <p:spPr>
          <a:xfrm>
            <a:off x="1577634" y="2825770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="" xmlns:a16="http://schemas.microsoft.com/office/drawing/2014/main" id="{37D45C52-35FF-E040-BCA5-F1C29C433052}"/>
              </a:ext>
            </a:extLst>
          </p:cNvPr>
          <p:cNvSpPr txBox="1"/>
          <p:nvPr/>
        </p:nvSpPr>
        <p:spPr>
          <a:xfrm>
            <a:off x="4768770" y="3277167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="" xmlns:a16="http://schemas.microsoft.com/office/drawing/2014/main" id="{4F4C10AC-907C-FA48-8756-949C0644390C}"/>
              </a:ext>
            </a:extLst>
          </p:cNvPr>
          <p:cNvSpPr txBox="1"/>
          <p:nvPr/>
        </p:nvSpPr>
        <p:spPr>
          <a:xfrm>
            <a:off x="4768770" y="2827258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="" xmlns:a16="http://schemas.microsoft.com/office/drawing/2014/main" id="{906909CB-C04B-2D4A-9898-DB25CB942BED}"/>
              </a:ext>
            </a:extLst>
          </p:cNvPr>
          <p:cNvSpPr txBox="1"/>
          <p:nvPr/>
        </p:nvSpPr>
        <p:spPr>
          <a:xfrm>
            <a:off x="8059400" y="3277167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="" xmlns:a16="http://schemas.microsoft.com/office/drawing/2014/main" id="{4AEC4582-1BC5-C14F-862B-C0307BA0EBAD}"/>
              </a:ext>
            </a:extLst>
          </p:cNvPr>
          <p:cNvSpPr txBox="1"/>
          <p:nvPr/>
        </p:nvSpPr>
        <p:spPr>
          <a:xfrm>
            <a:off x="8059400" y="2827258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="" xmlns:a16="http://schemas.microsoft.com/office/drawing/2014/main" id="{E8BAC549-67D6-7A4E-AF3A-677523A7757F}"/>
              </a:ext>
            </a:extLst>
          </p:cNvPr>
          <p:cNvSpPr txBox="1"/>
          <p:nvPr/>
        </p:nvSpPr>
        <p:spPr>
          <a:xfrm>
            <a:off x="8059400" y="5615418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="" xmlns:a16="http://schemas.microsoft.com/office/drawing/2014/main" id="{DE53398C-EFD7-E646-A8EA-0E23ECA1A3A9}"/>
              </a:ext>
            </a:extLst>
          </p:cNvPr>
          <p:cNvSpPr txBox="1"/>
          <p:nvPr/>
        </p:nvSpPr>
        <p:spPr>
          <a:xfrm>
            <a:off x="8059400" y="5165509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="" xmlns:a16="http://schemas.microsoft.com/office/drawing/2014/main" id="{C4F1D8C1-6C84-7D4E-A2D8-4F0A326A6113}"/>
              </a:ext>
            </a:extLst>
          </p:cNvPr>
          <p:cNvSpPr txBox="1"/>
          <p:nvPr/>
        </p:nvSpPr>
        <p:spPr>
          <a:xfrm>
            <a:off x="4768770" y="5615418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="" xmlns:a16="http://schemas.microsoft.com/office/drawing/2014/main" id="{94DDD6C5-8CC2-E14B-957B-2D193038B1FE}"/>
              </a:ext>
            </a:extLst>
          </p:cNvPr>
          <p:cNvSpPr txBox="1"/>
          <p:nvPr/>
        </p:nvSpPr>
        <p:spPr>
          <a:xfrm>
            <a:off x="4768770" y="5165509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="" xmlns:a16="http://schemas.microsoft.com/office/drawing/2014/main" id="{9B51FEFA-9469-9244-BC41-CCE57708D3D2}"/>
              </a:ext>
            </a:extLst>
          </p:cNvPr>
          <p:cNvSpPr txBox="1"/>
          <p:nvPr/>
        </p:nvSpPr>
        <p:spPr>
          <a:xfrm>
            <a:off x="1577634" y="5615418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5F94AB8A-DF05-C34E-AA30-B3406ED34B20}"/>
              </a:ext>
            </a:extLst>
          </p:cNvPr>
          <p:cNvSpPr txBox="1"/>
          <p:nvPr/>
        </p:nvSpPr>
        <p:spPr>
          <a:xfrm>
            <a:off x="1577634" y="5165509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="" xmlns:a16="http://schemas.microsoft.com/office/drawing/2014/main" id="{C00E9F96-F70F-634B-B9B8-8439BF233ED1}"/>
              </a:ext>
            </a:extLst>
          </p:cNvPr>
          <p:cNvSpPr/>
          <p:nvPr/>
        </p:nvSpPr>
        <p:spPr>
          <a:xfrm>
            <a:off x="1485514" y="947443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="" xmlns:a16="http://schemas.microsoft.com/office/drawing/2014/main" id="{DB543142-912C-8646-8143-ABA7A572E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745" y="1859388"/>
            <a:ext cx="844662" cy="84466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="" xmlns:a16="http://schemas.microsoft.com/office/drawing/2014/main" id="{9C7EF1D8-2CC5-5C46-A9AB-5D2D5D84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786" y="4235307"/>
            <a:ext cx="844662" cy="84466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="" xmlns:a16="http://schemas.microsoft.com/office/drawing/2014/main" id="{2BC94AAB-A864-1447-AA85-BFCA3CD3E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786" y="1859388"/>
            <a:ext cx="844662" cy="844662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="" xmlns:a16="http://schemas.microsoft.com/office/drawing/2014/main" id="{3E3390C8-53D4-2141-B063-F2D13A08F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560" y="4261122"/>
            <a:ext cx="793032" cy="793032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="" xmlns:a16="http://schemas.microsoft.com/office/drawing/2014/main" id="{6D429FDC-A9E4-3D45-BCE2-0FCFC075E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835" y="4261122"/>
            <a:ext cx="793032" cy="79303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="" xmlns:a16="http://schemas.microsoft.com/office/drawing/2014/main" id="{32EBB124-CB47-AE46-A425-1E35F84C48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4835" y="1888540"/>
            <a:ext cx="793032" cy="79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44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14DF5409-82E8-7246-BEFF-16B4D37D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79" y="1602726"/>
            <a:ext cx="4567614" cy="461586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FAA76AB5-1E00-CB4D-923D-C17544E59DB2}"/>
              </a:ext>
            </a:extLst>
          </p:cNvPr>
          <p:cNvSpPr txBox="1"/>
          <p:nvPr/>
        </p:nvSpPr>
        <p:spPr>
          <a:xfrm>
            <a:off x="1644977" y="377588"/>
            <a:ext cx="8902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SLIDE </a:t>
            </a:r>
            <a:r>
              <a:rPr lang="fr-FR" sz="4000" b="1" dirty="0" smtClean="0">
                <a:ea typeface="Lato" panose="020F0502020204030203" pitchFamily="34" charset="0"/>
                <a:cs typeface="Lato" panose="020F0502020204030203" pitchFamily="34" charset="0"/>
              </a:rPr>
              <a:t>EXAMPLE «</a:t>
            </a:r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 </a:t>
            </a:r>
            <a:r>
              <a:rPr lang="fr-FR" sz="4000" b="1" dirty="0" smtClean="0">
                <a:ea typeface="Lato" panose="020F0502020204030203" pitchFamily="34" charset="0"/>
                <a:cs typeface="Lato" panose="020F0502020204030203" pitchFamily="34" charset="0"/>
              </a:rPr>
              <a:t>PARAGRAPH</a:t>
            </a:r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 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FBB1C531-0495-FF4B-9E74-C50AD28E6256}"/>
              </a:ext>
            </a:extLst>
          </p:cNvPr>
          <p:cNvSpPr txBox="1"/>
          <p:nvPr/>
        </p:nvSpPr>
        <p:spPr>
          <a:xfrm>
            <a:off x="6482884" y="2659165"/>
            <a:ext cx="4711142" cy="2936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palatium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ut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poposcerat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intromissa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insidias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latenter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obtendi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prodiderat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militibus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algn="just">
              <a:lnSpc>
                <a:spcPts val="2800"/>
              </a:lnSpc>
            </a:pP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palatium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ut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poposcerat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intromissa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insidias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latenter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obtendi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prodiderat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militibus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obscurissimis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FE6CC080-ED81-0742-A436-30E99C9C8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12" t="715" r="17512" b="715"/>
          <a:stretch/>
        </p:blipFill>
        <p:spPr>
          <a:xfrm>
            <a:off x="1183548" y="2066164"/>
            <a:ext cx="3656676" cy="3688988"/>
          </a:xfrm>
          <a:prstGeom prst="ellipse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C5021B9D-5BD3-CC40-8C8B-CB9151EA43A6}"/>
              </a:ext>
            </a:extLst>
          </p:cNvPr>
          <p:cNvSpPr/>
          <p:nvPr/>
        </p:nvSpPr>
        <p:spPr>
          <a:xfrm>
            <a:off x="6546384" y="1797921"/>
            <a:ext cx="4647642" cy="53648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0FAC65AE-4892-5A4A-B2D3-D2F68BAE3773}"/>
              </a:ext>
            </a:extLst>
          </p:cNvPr>
          <p:cNvSpPr txBox="1"/>
          <p:nvPr/>
        </p:nvSpPr>
        <p:spPr>
          <a:xfrm>
            <a:off x="6546384" y="1835330"/>
            <a:ext cx="4647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PARAGRAPH TITLE</a:t>
            </a:r>
            <a:endParaRPr lang="fr-FR" sz="2400" dirty="0">
              <a:solidFill>
                <a:schemeClr val="accent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="" xmlns:a16="http://schemas.microsoft.com/office/drawing/2014/main" id="{DA6F9CE9-BBD2-1E4D-99EB-AA0230AF285B}"/>
              </a:ext>
            </a:extLst>
          </p:cNvPr>
          <p:cNvSpPr/>
          <p:nvPr/>
        </p:nvSpPr>
        <p:spPr>
          <a:xfrm>
            <a:off x="1750985" y="639411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585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9D1633F1-21B7-144D-ADE9-4050F9B19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3" t="77553" r="36331" b="-1681"/>
          <a:stretch/>
        </p:blipFill>
        <p:spPr>
          <a:xfrm>
            <a:off x="2099733" y="0"/>
            <a:ext cx="10092266" cy="427698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FAA76AB5-1E00-CB4D-923D-C17544E59DB2}"/>
              </a:ext>
            </a:extLst>
          </p:cNvPr>
          <p:cNvSpPr txBox="1"/>
          <p:nvPr/>
        </p:nvSpPr>
        <p:spPr>
          <a:xfrm>
            <a:off x="703006" y="2953546"/>
            <a:ext cx="5592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ea typeface="Lato" panose="020F0502020204030203" pitchFamily="34" charset="0"/>
                <a:cs typeface="Lato" panose="020F0502020204030203" pitchFamily="34" charset="0"/>
              </a:rPr>
              <a:t>SLIDE EXAMPLE «CONCLUSION</a:t>
            </a:r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FBB1C531-0495-FF4B-9E74-C50AD28E6256}"/>
              </a:ext>
            </a:extLst>
          </p:cNvPr>
          <p:cNvSpPr txBox="1"/>
          <p:nvPr/>
        </p:nvSpPr>
        <p:spPr>
          <a:xfrm>
            <a:off x="703007" y="4490541"/>
            <a:ext cx="4711142" cy="1490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palatium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ut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poposcerat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intromissa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insidias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latenter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obtendi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prodiderat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militibus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="" xmlns:a16="http://schemas.microsoft.com/office/drawing/2014/main" id="{10F3FD0A-027F-7348-AADB-2DC2E570DD21}"/>
              </a:ext>
            </a:extLst>
          </p:cNvPr>
          <p:cNvSpPr txBox="1"/>
          <p:nvPr/>
        </p:nvSpPr>
        <p:spPr>
          <a:xfrm>
            <a:off x="703007" y="2492649"/>
            <a:ext cx="368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Subtitle</a:t>
            </a:r>
            <a:r>
              <a:rPr lang="fr-FR" dirty="0" smtClean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 smtClean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example</a:t>
            </a:r>
            <a:endParaRPr lang="fr-FR" dirty="0"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="" xmlns:a16="http://schemas.microsoft.com/office/drawing/2014/main" id="{8A3C9454-ED87-7A4C-8C52-E3AC6AC98B5A}"/>
              </a:ext>
            </a:extLst>
          </p:cNvPr>
          <p:cNvSpPr txBox="1"/>
          <p:nvPr/>
        </p:nvSpPr>
        <p:spPr>
          <a:xfrm>
            <a:off x="6017957" y="4849613"/>
            <a:ext cx="4711142" cy="11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ad.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3644850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349384BA-89F8-F048-B323-8165AD79955A}"/>
              </a:ext>
            </a:extLst>
          </p:cNvPr>
          <p:cNvSpPr txBox="1"/>
          <p:nvPr/>
        </p:nvSpPr>
        <p:spPr>
          <a:xfrm>
            <a:off x="1644977" y="657807"/>
            <a:ext cx="8902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SLIDE </a:t>
            </a:r>
            <a:r>
              <a:rPr lang="fr-FR" sz="4000" b="1" dirty="0" smtClean="0">
                <a:ea typeface="Lato" panose="020F0502020204030203" pitchFamily="34" charset="0"/>
                <a:cs typeface="Lato" panose="020F0502020204030203" pitchFamily="34" charset="0"/>
              </a:rPr>
              <a:t>EXAMPLE «</a:t>
            </a:r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 WITH HASHTAG »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="" xmlns:a16="http://schemas.microsoft.com/office/drawing/2014/main" id="{E0A0BC59-9B63-6D4B-A0C7-98860C7E361A}"/>
              </a:ext>
            </a:extLst>
          </p:cNvPr>
          <p:cNvSpPr txBox="1"/>
          <p:nvPr/>
        </p:nvSpPr>
        <p:spPr>
          <a:xfrm>
            <a:off x="4252309" y="350832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Subtitle</a:t>
            </a:r>
            <a:r>
              <a:rPr lang="fr-FR" sz="1600" dirty="0" smtClean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 smtClean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example</a:t>
            </a:r>
            <a:endParaRPr lang="fr-FR" sz="1600" dirty="0"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="" xmlns:a16="http://schemas.microsoft.com/office/drawing/2014/main" id="{92AD3980-3E2F-9844-87A0-8E571840E140}"/>
              </a:ext>
            </a:extLst>
          </p:cNvPr>
          <p:cNvSpPr/>
          <p:nvPr/>
        </p:nvSpPr>
        <p:spPr>
          <a:xfrm>
            <a:off x="1447414" y="947443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="" xmlns:a16="http://schemas.microsoft.com/office/drawing/2014/main" id="{12B008CC-23DA-1B4B-A83F-160CC52FD9E6}"/>
              </a:ext>
            </a:extLst>
          </p:cNvPr>
          <p:cNvSpPr txBox="1"/>
          <p:nvPr/>
        </p:nvSpPr>
        <p:spPr>
          <a:xfrm>
            <a:off x="976895" y="6120243"/>
            <a:ext cx="1540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#1to1Monaco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="" xmlns:a16="http://schemas.microsoft.com/office/drawing/2014/main" id="{A774383D-26D9-2C4F-BA48-BED700D1968B}"/>
              </a:ext>
            </a:extLst>
          </p:cNvPr>
          <p:cNvSpPr txBox="1"/>
          <p:nvPr/>
        </p:nvSpPr>
        <p:spPr>
          <a:xfrm>
            <a:off x="3252041" y="6108493"/>
            <a:ext cx="2576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one-to-one-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monaco.com</a:t>
            </a:r>
            <a:endParaRPr lang="fr-FR" sz="1600" dirty="0"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6726CEF8-A41A-8D40-99AA-AA79CF2E7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25" y="6107899"/>
            <a:ext cx="363242" cy="3632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C73EC350-B377-8841-9DD3-5A95C2C1E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642" y="6097212"/>
            <a:ext cx="361116" cy="36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477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ne to One Monaco 202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978BB"/>
      </a:accent1>
      <a:accent2>
        <a:srgbClr val="6B9ACE"/>
      </a:accent2>
      <a:accent3>
        <a:srgbClr val="F7EEF1"/>
      </a:accent3>
      <a:accent4>
        <a:srgbClr val="333334"/>
      </a:accent4>
      <a:accent5>
        <a:srgbClr val="19212D"/>
      </a:accent5>
      <a:accent6>
        <a:srgbClr val="FFFFFF"/>
      </a:accent6>
      <a:hlink>
        <a:srgbClr val="0978BB"/>
      </a:hlink>
      <a:folHlink>
        <a:srgbClr val="6B9A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8707</TotalTime>
  <Words>294</Words>
  <Application>Microsoft Office PowerPoint</Application>
  <PresentationFormat>Personnalisé</PresentationFormat>
  <Paragraphs>54</Paragraphs>
  <Slides>13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4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Graphic Elements:</vt:lpstr>
      <vt:lpstr>Photos :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Ollivier</dc:creator>
  <cp:lastModifiedBy>Patricia Guerquin</cp:lastModifiedBy>
  <cp:revision>46</cp:revision>
  <dcterms:created xsi:type="dcterms:W3CDTF">2019-04-02T11:37:53Z</dcterms:created>
  <dcterms:modified xsi:type="dcterms:W3CDTF">2020-01-13T12:58:11Z</dcterms:modified>
</cp:coreProperties>
</file>